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86556A-CAE0-37D8-524C-9AC0AB661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7187E1-12A8-7D93-C156-BD049572C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8953F-FCAE-01F7-328D-E2439A58B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13B69B-90C2-5DB8-354C-70D556E1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506B3B-88EE-9FD9-B261-58F02DFE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3603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E6EA1-2370-71B5-8159-5713B44D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D16F94-FC62-3B42-7A09-13A962729A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A40698-273B-F409-4442-BA8489C2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77ABED-18B9-10BA-DAD2-96951ECD7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765B45-B986-BF45-A9FD-151C18D5C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731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A1CBCD-65A3-F0E0-2876-CC66E2785E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96A0490-E362-B9E5-CEE2-75FE941FB9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B0B99-F593-9BBA-EED8-9C81F5936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9E5486-5313-B50A-7AB6-FDD6947D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7617ED-3B45-B502-0FE7-63EE114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9390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76A4F2-84A8-DF08-160B-752F76ED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5150E-8B79-943D-DAC2-97DBA1FB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BF68C6-8543-338D-A4C0-7AD8E1EC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508918-E7F1-8B55-D238-E942BEC97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12EDB9-534D-4014-D2EB-2A24700A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1292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D1B8E6-4381-DB89-2A93-E866F4A6B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B64E5B-51C8-F651-F84F-123C22CF7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BED0F7-7B78-EEC3-A6D8-B0E136A48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B07315-0935-17B4-4153-DD880E87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1F3808-6F3E-B3F4-F9CB-250728D5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278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6A542-6114-5175-F4CD-4FA131A7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CA6870-5A37-B831-F72E-16BEF3BB09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DD15D8-9A0E-8E31-AF2B-CEA6858A5F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F6680B-7578-92B9-CB01-37243ADD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4427BF8-EFF6-A5D6-A8BA-66E8D818B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2B499E-C5F8-F306-67B3-B63A6F02F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5742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425836-97D6-5DCE-7906-9483663A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18B620-7779-C2BF-1C41-B139D2A9C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7F4FAE5-6AF0-CF73-578E-5D125B803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BB60C8-CBC8-DC6A-CE0D-88978535B1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A038265-CB56-2B9D-0588-F62FF8DCC1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E7E124B-E6BB-C01A-9CD5-E1F569D97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58E474B-8646-582B-7808-EDCC92A42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5F11CE6-803C-E9B5-56E4-F5120FF8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971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CA2A9-3460-A1F8-E0F4-1F278A34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A5FA5A-DF98-0113-5698-FBA908D3A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5DE970-BC43-08F8-6272-E92027DB9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DDDB5F4-D28B-8A81-2DCC-C0D9AF92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853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5DCC188-E27C-7279-5581-728DCBE22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4BD2F3-DC17-3F02-D025-827F727B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4E7182-5F53-768E-E7EB-606506753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0790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7140C-B932-3B38-0C7D-EFF6508E0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028FB-B1B3-0C82-46E5-29038C83E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6BC929B-A1E6-AD64-F82B-57140A3E31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FA6B632-FD93-6A36-C24C-F7EEBAECD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C65430-F6C3-21DF-6C47-DCEF3E09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F77DE4-B35C-F25A-8999-A053B807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7056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066BA-5DD5-BA49-760F-4A4F3C342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55E1A64-BE8A-450A-896C-9B9B31CAA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1DBBDAE-CB6B-817D-C16E-92861F9E7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02A839D-290D-C438-6D58-989D5EE49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DA2818-677B-A723-2BBC-A23DEC731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A65E92-BB33-4398-B679-783C384B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79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C0FA5C2-42AA-9734-1614-63431C01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C7CA3D-5150-582F-62CB-A15D4CC0C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9BEFA1-1654-2E8B-CD1C-82E2198AD2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0C814A-650D-4515-94E7-EDB558C1A642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4F2AD0-A041-4326-C787-6365A0302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A9C9D5-C5E4-444E-4A43-ECA9D429F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1065BF-1B4B-46A6-880F-1B7DBF7D30A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112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02D26-A55A-C84D-A830-30276C5EBC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3089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s-MX" b="1" i="0" u="none" strike="noStrike" dirty="0">
                <a:solidFill>
                  <a:schemeClr val="accent4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El Big Data como desarrollo tecnológico de los datos</a:t>
            </a:r>
            <a:endParaRPr lang="es-MX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97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26B88-2E79-D92E-A249-914A786C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414CED-CD3F-FEA2-2B4C-79EEA7FFA8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7D3316-E215-5F2F-42C0-AD980FF21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3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5F6ED-3A59-CE60-51CD-5976B2605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CB46E6-0FFA-C552-0792-4D013E5C3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E838DB-5A69-108E-10FA-7ED2C2EC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40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842AAA-7769-3D97-0711-957AF591F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AE4523-48EE-F9E4-216D-44FD60B51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854D11-6291-9F5C-7305-1434DFEB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08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A3418-67CC-72B4-3765-BD602B96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45B895-4EAB-7965-1B06-FF5140264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22DAC3-B52C-286D-AE03-26D8E48D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41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0C2F3-C521-61C4-B11E-2BA800881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F908BF-CE1E-57AA-772D-2E2AA4487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C369A0-5ECC-0625-BDAF-DED38DD48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6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33B2F-843D-9A0E-1BCC-13382F00A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FF9D93-2227-17CB-F70B-2FC11E93D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2B0888-BC16-DE31-F39C-51289C1FF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7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A353D-7A18-F8B3-5628-7931D3CA4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28248-77FD-4C5B-D2D1-C2E55512D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B73F2E-898B-7189-F010-D0872728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1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F118B-55E4-4834-691E-A6027FC0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38D0EB-6E89-712D-2DF4-E5E7EE143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6CF181-E5B4-CE05-E45F-98FC29E13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CE072-4BC6-451F-D517-F8E2AA3D4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855D1-3094-9A53-9A2D-4EF17E59F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FA6DF5-B97E-A6D8-1E2B-44C89DE41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3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F5E1E-7668-77A7-FE62-EEFB39428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492E15-CC1A-94D2-2D44-3FBF5780C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BAC8C2-0A37-9FF4-F49E-7E75AE870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52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BF7D9-2E8F-FC5F-46F9-9ECA59ED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D7D1F4-ED58-2E38-433A-BE43D83865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DC928B-BCEC-6F06-ACE7-D875AA9D5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1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2510E-C5CD-EA84-D614-D397E098C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9E76AF-9AB1-1961-8D0A-0E9F0578D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289BF8-A8AE-7189-19F0-E041E8410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062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C3B24-5D88-D309-964D-7C47CDF1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40F105-1D48-70DE-C2A2-6463299B9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298334-362E-4DB2-4DED-9B25F8C8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4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A484D-EAC3-2FC7-EA5B-40E4ABCB0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B86CA-F1EE-F558-9245-BB42D8AF2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5AE1F1-684F-E855-708B-E742ED1C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4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BC153-F025-A7C6-6131-E071A3D6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8CE794-6BCA-1EFE-FBD3-0CA986013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CB6729-C084-6C6D-B634-9DEBC4AA4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06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934D10-857F-ED1C-E470-8F838FFBB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78999F-0F85-7A6C-80D3-6C228532B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D85B74-3056-5AE0-6D18-57AC3FB3F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47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6F6BA6-55E8-0960-AF5C-45ED0E2B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28DE5-4A26-8BC5-66E1-62D25A0BE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74DC16-F364-236E-10F6-8CC05C686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F46322-1B49-B1D9-0DF7-5C84CB40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E1CD6-720A-DD88-47EA-0F40C1233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7166948-0563-0C14-F2A5-7E0A78B6D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7007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CF45A-3D51-23DD-9D1E-A0CF709B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EF0BC-3C9D-3CBA-8706-D2FBA8CBA2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C295CC-7FF1-C75E-E096-A2B8CAF6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1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BC874-7123-43BC-DE66-15CC3D6D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616DA-4987-F680-EE4D-D10151EB9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12D125-0824-E82C-4067-306394865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424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B0B08-AE25-68C6-0904-1D354F235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A23448-6012-53C2-D8E9-F5D4C7FF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45B6D2-D170-8036-0F2C-511B5E50B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86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9FC75-77F4-75A6-2E84-257A8629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117A66-612E-B875-6131-B93150293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CE370D-29D8-DA4A-4E9C-AB4DE319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86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54CB2E-0883-277C-7426-2373D8DD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92EA8-D1A9-4CA8-5E2F-C050CE40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415D16-8E74-DDBD-77C4-4F36CEFA5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64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1263C-48F3-F3B2-23F9-EA4D1CFE8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9E9AEE-EA7D-31D2-928A-F0F484AE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6AE208-BAF6-213E-C419-DB9AAC79E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97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C87CF-1603-59CA-4547-68AFFD3DE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C59481-7B82-3626-BCD4-3EEA628DD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C22674-E3D5-9D15-3D9E-87CFC842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06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A49C2-D2CE-9247-8CDC-4D5BA03F5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ADF9C4-5E17-7975-2C1D-8C63BD0E09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0217B7-23EF-9FF1-376E-9D8DA75F8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687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9EAF-9E2C-812E-2D9B-AAE510A7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4CFB18-29D5-7A0D-97A7-98C0BE0B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9325CE-C9AF-1D2A-C164-FDBC4E5D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514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7DF9AB-5BC4-F501-D270-86C5FD7C0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38FCFE-BD91-8A4F-8FE7-8DC468CBE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362F86-C236-7987-C16C-0146525F2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36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AC814-3E60-2444-26A6-6BE6F21C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51CCAA-C6FE-4C84-5A22-C00A92758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5EAD88-C569-0D18-07B7-EF2E0E35F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301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8CA43-A810-975B-D4A5-DD537A36F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FA7D6-1A22-122C-2CEB-1AB184AFC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B65247-3A72-B08C-0AAA-985541579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9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21E7F-D852-D839-ACE4-A23F2C117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CE9F0C-662D-AE60-B5AB-BB624D0BA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28A44F7-05B0-837D-5704-01A02ED2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08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F8967-9430-32A0-7DC6-ACB192252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B6E4D5-667A-AA9F-A4C5-27B110A7A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BD2C788-E823-986D-A493-59AB0A215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57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47A86-6B16-1D43-7477-B3BD3FB91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4E2E10-3006-867A-D8C0-C013367C5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B2DC5B-EB98-13CD-607D-FFDCCB79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4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67A64-E34D-610C-20B2-2B047C402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3C3868-38E9-7293-9255-AC5806D12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CB905C-1970-17FD-4056-430B43994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36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5CD0FE-1007-49B4-B059-ABB4C116E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393204-EFD7-F1E1-5C97-DA336674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557D84-A3AE-C7B6-FE84-81548910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99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B7602-C566-E6FA-B45F-F10F3BA5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E58B42-E3E3-B101-E3B3-B3870A417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A106DD-6854-B013-9DDA-458835B6C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60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9</Words>
  <Application>Microsoft Office PowerPoint</Application>
  <PresentationFormat>Panorámica</PresentationFormat>
  <Paragraphs>1</Paragraphs>
  <Slides>37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Aptos</vt:lpstr>
      <vt:lpstr>Aptos Display</vt:lpstr>
      <vt:lpstr>Arial</vt:lpstr>
      <vt:lpstr>Tema de Office</vt:lpstr>
      <vt:lpstr>El Big Data como desarrollo tecnológico de los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39</cp:revision>
  <dcterms:created xsi:type="dcterms:W3CDTF">2024-06-29T03:37:01Z</dcterms:created>
  <dcterms:modified xsi:type="dcterms:W3CDTF">2024-06-29T06:07:15Z</dcterms:modified>
</cp:coreProperties>
</file>